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7E4F9-1826-48F5-89FA-6DF820E2A961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C35F8-B9C9-4F9E-8E87-5663166CE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56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74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739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43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73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6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01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65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09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445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03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52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7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c_mainmenu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</a:t>
            </a:r>
            <a:br>
              <a:rPr lang="en-US" dirty="0" smtClean="0"/>
            </a:br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</a:t>
            </a:r>
          </a:p>
          <a:p>
            <a:r>
              <a:rPr lang="en-US" dirty="0" smtClean="0"/>
              <a:t>When</a:t>
            </a:r>
          </a:p>
          <a:p>
            <a:r>
              <a:rPr lang="en-US" dirty="0" smtClean="0"/>
              <a:t>Why</a:t>
            </a:r>
          </a:p>
          <a:p>
            <a:r>
              <a:rPr lang="en-US" dirty="0" smtClean="0"/>
              <a:t>How Often</a:t>
            </a:r>
          </a:p>
          <a:p>
            <a:r>
              <a:rPr lang="en-US" dirty="0" smtClean="0"/>
              <a:t>Formal </a:t>
            </a:r>
            <a:r>
              <a:rPr lang="en-US" dirty="0" err="1" smtClean="0"/>
              <a:t>vs</a:t>
            </a:r>
            <a:r>
              <a:rPr lang="en-US" dirty="0" smtClean="0"/>
              <a:t> Informal</a:t>
            </a:r>
            <a:endParaRPr lang="en-US" dirty="0"/>
          </a:p>
        </p:txBody>
      </p:sp>
      <p:pic>
        <p:nvPicPr>
          <p:cNvPr id="13" name="Picture 12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11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Curriculum Central Review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Basics</dc:title>
  <dc:creator>Melissa</dc:creator>
  <cp:lastModifiedBy>Melissa</cp:lastModifiedBy>
  <cp:revision>6</cp:revision>
  <dcterms:created xsi:type="dcterms:W3CDTF">2012-03-17T07:40:02Z</dcterms:created>
  <dcterms:modified xsi:type="dcterms:W3CDTF">2012-03-17T09:11:07Z</dcterms:modified>
</cp:coreProperties>
</file>